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6" r:id="rId3"/>
    <p:sldId id="263" r:id="rId4"/>
    <p:sldId id="25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CBA1-E293-45B8-9F52-56954D70122B}" type="datetimeFigureOut">
              <a:rPr lang="en-US" smtClean="0"/>
              <a:pPr/>
              <a:t>8/9/2010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28CFB-B053-42FF-B10F-3875EC7F9E9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8CFB-B053-42FF-B10F-3875EC7F9E9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28CFB-B053-42FF-B10F-3875EC7F9E9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Platforms - 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Google App Engine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030" y="685800"/>
            <a:ext cx="867537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IAAS </a:t>
            </a:r>
            <a:r>
              <a:rPr lang="en-US" dirty="0" err="1" smtClean="0"/>
              <a:t>vs</a:t>
            </a:r>
            <a:r>
              <a:rPr lang="en-US" dirty="0" smtClean="0"/>
              <a:t> PAAS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features of a `Cloud’ service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LcParenBoth"/>
            </a:pPr>
            <a:r>
              <a:rPr lang="en-US" dirty="0" smtClean="0"/>
              <a:t>“pay-per-use”   -   different model from IAAS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rapid end-user provisioning  - code not VMs</a:t>
            </a:r>
          </a:p>
          <a:p>
            <a:pPr marL="571500" indent="-571500">
              <a:buAutoNum type="romanLcParenBoth"/>
            </a:pPr>
            <a:endParaRPr lang="en-US" dirty="0" smtClean="0"/>
          </a:p>
          <a:p>
            <a:pPr marL="571500" indent="-571500">
              <a:buAutoNum type="romanLcParenBoth"/>
            </a:pPr>
            <a:r>
              <a:rPr lang="en-US" dirty="0" smtClean="0"/>
              <a:t>commoditized service </a:t>
            </a:r>
            <a:r>
              <a:rPr lang="en-US" smtClean="0"/>
              <a:t>– </a:t>
            </a:r>
            <a:r>
              <a:rPr lang="en-US" smtClean="0"/>
              <a:t>application based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App Engine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90600"/>
            <a:ext cx="6553200" cy="543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Google Data Store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40" y="838200"/>
            <a:ext cx="7889060" cy="564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46</Words>
  <Application>Microsoft Office PowerPoint</Application>
  <PresentationFormat>On-screen Show (4:3)</PresentationFormat>
  <Paragraphs>13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Cloud Platforms - II</vt:lpstr>
      <vt:lpstr>IAAS vs PAAS</vt:lpstr>
      <vt:lpstr>Essential features of a `Cloud’ service</vt:lpstr>
      <vt:lpstr>Google App Engine</vt:lpstr>
      <vt:lpstr>Google Data Store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IAAS vs PAAS</dc:title>
  <dc:creator>Gautam  Shroff</dc:creator>
  <cp:lastModifiedBy>112956</cp:lastModifiedBy>
  <cp:revision>30</cp:revision>
  <dcterms:created xsi:type="dcterms:W3CDTF">2006-08-16T00:00:00Z</dcterms:created>
  <dcterms:modified xsi:type="dcterms:W3CDTF">2010-08-09T12:12:34Z</dcterms:modified>
</cp:coreProperties>
</file>